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7" r:id="rId29"/>
    <p:sldId id="285" r:id="rId30"/>
    <p:sldId id="286" r:id="rId31"/>
    <p:sldId id="288" r:id="rId32"/>
    <p:sldId id="290" r:id="rId33"/>
    <p:sldId id="289" r:id="rId34"/>
    <p:sldId id="291" r:id="rId3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641A86-FBF4-4831-9FF4-7B487F3492D7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13F8BB-B1B5-4D35-A08C-A275931309FC}" type="datetime1">
              <a:rPr lang="fr-FR" smtClean="0"/>
              <a:t>18/02/2024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BA18A1-B72F-49DD-8A51-DC4A9B10C77C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A74DDF-14B3-4359-B246-DC1DC867FD8F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B94D9-FA33-4622-B5B0-3A212B55AFC9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162FBC-E467-46B8-ABE1-98D95CFF2BA6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F64E0A-ACF3-44BD-A54D-C44EDE2996DF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Modifiez le style du titre du masque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10B38C-D4F5-42C2-967A-0B7FC97B2621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C9646D-2F82-4FD6-98A1-C2A4C26D0529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" dirty="0"/>
              <a:t>Cliquez pour modifier le style du titre du masque</a:t>
            </a:r>
            <a:endParaRPr lang="en-US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95C77-250B-4737-9E4A-69E5939CBC16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E81F3-FFCD-4236-B158-26C78CAC6E11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" dirty="0"/>
              <a:t>Modifiez les styles du texte du 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0A97361A-7C50-452A-9761-2F2CCDC29838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ce réservé a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7E208F8F-9785-4D7E-B2D7-6FB9149CAF24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3CD2423-DC0C-47A2-8916-10643EB35EC9}" type="datetime1">
              <a:rPr lang="fr-FR" smtClean="0"/>
              <a:t>18/02/2024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fr" sz="7800" dirty="0"/>
              <a:t>Présentation de mes réalisation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 joris hurtel</a:t>
            </a:r>
          </a:p>
        </p:txBody>
      </p:sp>
      <p:pic>
        <p:nvPicPr>
          <p:cNvPr id="5" name="Image 4" descr="Image contenant un bâtiment, un siège, un banc, un côté&#10;&#10;Description générée automatiquemen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67" b="59663"/>
          <a:stretch/>
        </p:blipFill>
        <p:spPr>
          <a:xfrm>
            <a:off x="2908166" y="239758"/>
            <a:ext cx="6375634" cy="45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t="39991" r="61458" b="-949"/>
          <a:stretch/>
        </p:blipFill>
        <p:spPr>
          <a:xfrm>
            <a:off x="2690052" y="14681"/>
            <a:ext cx="6811861" cy="50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4" t="-571" r="15072" b="59538"/>
          <a:stretch/>
        </p:blipFill>
        <p:spPr>
          <a:xfrm>
            <a:off x="2773942" y="0"/>
            <a:ext cx="6644082" cy="49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3" t="39139" r="5844" b="4217"/>
          <a:stretch/>
        </p:blipFill>
        <p:spPr>
          <a:xfrm>
            <a:off x="2866578" y="0"/>
            <a:ext cx="6458810" cy="496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7" t="33689" r="47278" b="45763"/>
          <a:stretch/>
        </p:blipFill>
        <p:spPr>
          <a:xfrm>
            <a:off x="1846976" y="293615"/>
            <a:ext cx="8498048" cy="43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88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Scénario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B0A5A-D2FA-4676-817B-15D65CAE9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" t="-1799" r="-458" b="-1290"/>
          <a:stretch/>
        </p:blipFill>
        <p:spPr>
          <a:xfrm>
            <a:off x="861252" y="19030"/>
            <a:ext cx="10469461" cy="49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34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Modèle conceptuel de données (MCD)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39DDB6-0E96-429C-B1F6-7AD74874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40" y="228904"/>
            <a:ext cx="7202520" cy="456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classes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2EC91A-28BA-4B66-94D0-8D9C7B86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2" t="37874" r="59044" b="42602"/>
          <a:stretch/>
        </p:blipFill>
        <p:spPr>
          <a:xfrm>
            <a:off x="3113696" y="82"/>
            <a:ext cx="5964573" cy="50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3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classes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2EC91A-28BA-4B66-94D0-8D9C7B86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5" t="60232" r="82173" b="-236"/>
          <a:stretch/>
        </p:blipFill>
        <p:spPr>
          <a:xfrm>
            <a:off x="4452314" y="-12234"/>
            <a:ext cx="3353874" cy="59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46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classes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2EC91A-28BA-4B66-94D0-8D9C7B86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2" t="60127" r="59044" b="-1064"/>
          <a:stretch/>
        </p:blipFill>
        <p:spPr>
          <a:xfrm>
            <a:off x="4399856" y="0"/>
            <a:ext cx="3392254" cy="593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6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synoptique du système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1E8BC9-E627-4762-9398-A7A7211C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90" y="288512"/>
            <a:ext cx="8370420" cy="44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classes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2EC91A-28BA-4B66-94D0-8D9C7B86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8" t="60127" r="35055"/>
          <a:stretch/>
        </p:blipFill>
        <p:spPr>
          <a:xfrm>
            <a:off x="4320322" y="0"/>
            <a:ext cx="3551356" cy="58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24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classes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2EC91A-28BA-4B66-94D0-8D9C7B866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1" r="35055"/>
          <a:stretch/>
        </p:blipFill>
        <p:spPr>
          <a:xfrm>
            <a:off x="2927718" y="-97101"/>
            <a:ext cx="6336529" cy="505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4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séquence système d’un cas d’utilisation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FEDB60-A279-4F5D-A648-5FDDDE4CE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41"/>
          <a:stretch/>
        </p:blipFill>
        <p:spPr>
          <a:xfrm>
            <a:off x="2333473" y="-155303"/>
            <a:ext cx="7525054" cy="59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4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Planning prévisionnel sur 200h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75DCD8-1194-4AAA-A3F3-E701E3172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" y="329835"/>
            <a:ext cx="12192000" cy="42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E47187-9D87-47F7-8A6E-2D64AF05B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" y="992888"/>
            <a:ext cx="12192000" cy="29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36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7BB4A1-1A42-464C-B836-75340DCB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71" y="0"/>
            <a:ext cx="9197159" cy="57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33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C9380B-2AF2-48C6-A985-B5D908643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79" y="0"/>
            <a:ext cx="9581807" cy="58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1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911DC7-AC7A-4748-998D-A361622B8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57" y="0"/>
            <a:ext cx="9768851" cy="58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393344-33FB-4E78-8A67-84D85714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" y="489760"/>
            <a:ext cx="12192000" cy="484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77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C1C5FF-2E25-4EE1-9EE3-317202BCC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" y="489760"/>
            <a:ext cx="12192000" cy="32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9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 déploiement du système de gestion de l'alimentation par impulsion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C4141B-A170-492C-BEB3-EB236F08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6" y="701821"/>
            <a:ext cx="11684834" cy="35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95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Compte rendu d’activité (CRA)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E1FA2C-ABF1-4737-8E8A-03FE20C88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14" y="-11981"/>
            <a:ext cx="8770938" cy="58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5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 err="1">
                <a:solidFill>
                  <a:srgbClr val="FFFFFF"/>
                </a:solidFill>
              </a:rPr>
              <a:t>TRello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5B56CD-4873-4F1B-BD3E-43575CF6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" y="0"/>
            <a:ext cx="12192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57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GitHub partagé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31C804-9F8E-40FE-9A98-F30ACB5E2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01" y="0"/>
            <a:ext cx="11871963" cy="57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73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Google drive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B82965-5A5E-4DC5-BAB8-04A99D973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91" y="-15124"/>
            <a:ext cx="10789783" cy="558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28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Bon de commande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28F87F-441F-4F4C-A5FC-235F97910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99" y="0"/>
            <a:ext cx="8446768" cy="57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1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endParaRPr lang="fr" dirty="0">
              <a:solidFill>
                <a:srgbClr val="FFFFFF"/>
              </a:solidFill>
            </a:endParaRPr>
          </a:p>
          <a:p>
            <a:pPr rtl="0"/>
            <a:r>
              <a:rPr lang="fr" dirty="0">
                <a:solidFill>
                  <a:srgbClr val="FFFFFF"/>
                </a:solidFill>
              </a:rPr>
              <a:t>- </a:t>
            </a:r>
            <a:r>
              <a:rPr lang="fr-FR" dirty="0">
                <a:solidFill>
                  <a:srgbClr val="FFFFFF"/>
                </a:solidFill>
              </a:rPr>
              <a:t>Diagramme des cas d’utilisation simplifié</a:t>
            </a:r>
            <a:endParaRPr lang="fr" dirty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64CAF6-495E-40A9-9821-1B6841C88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9811"/>
          <a:stretch/>
        </p:blipFill>
        <p:spPr>
          <a:xfrm>
            <a:off x="2882102" y="201649"/>
            <a:ext cx="6427796" cy="55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3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 rtl="0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Diagramme des exigences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C33278-BBB1-4EAD-9C59-AE0877F5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5" t="2500" r="52778" b="50138"/>
          <a:stretch/>
        </p:blipFill>
        <p:spPr>
          <a:xfrm>
            <a:off x="1197173" y="9525"/>
            <a:ext cx="979762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1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 rtl="0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Diagramme des exigences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C33278-BBB1-4EAD-9C59-AE0877F5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0" t="2204" r="18653" b="61626"/>
          <a:stretch/>
        </p:blipFill>
        <p:spPr>
          <a:xfrm>
            <a:off x="15310" y="59147"/>
            <a:ext cx="12227882" cy="57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5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 rtl="0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Diagramme des exigences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C33278-BBB1-4EAD-9C59-AE0877F5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t="50287" r="60587" b="-1086"/>
          <a:stretch/>
        </p:blipFill>
        <p:spPr>
          <a:xfrm>
            <a:off x="2417974" y="-58724"/>
            <a:ext cx="7422554" cy="60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1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 rtl="0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Diagramme des exigences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C33278-BBB1-4EAD-9C59-AE0877F5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3" t="54318" r="18258" b="4764"/>
          <a:stretch/>
        </p:blipFill>
        <p:spPr>
          <a:xfrm>
            <a:off x="1066783" y="93878"/>
            <a:ext cx="10058400" cy="61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endParaRPr lang="fr-FR" dirty="0">
              <a:solidFill>
                <a:srgbClr val="FFFFFF"/>
              </a:solidFill>
            </a:endParaRPr>
          </a:p>
          <a:p>
            <a:pPr marL="342900" indent="-342900" rtl="0">
              <a:buFontTx/>
              <a:buChar char="-"/>
            </a:pPr>
            <a:r>
              <a:rPr lang="fr-FR" dirty="0">
                <a:solidFill>
                  <a:srgbClr val="FFFFFF"/>
                </a:solidFill>
              </a:rPr>
              <a:t>Diagramme des exigences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C33278-BBB1-4EAD-9C59-AE0877F51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t="452" r="-134" b="-3720"/>
          <a:stretch/>
        </p:blipFill>
        <p:spPr>
          <a:xfrm>
            <a:off x="2204340" y="0"/>
            <a:ext cx="778328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3311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0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{08DDC38D-A0EE-4F6E-86A3-96557CA6258D}tf56160789_win32</Template>
  <TotalTime>364</TotalTime>
  <Words>178</Words>
  <Application>Microsoft Office PowerPoint</Application>
  <PresentationFormat>Grand écran</PresentationFormat>
  <Paragraphs>57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Bookman Old Style</vt:lpstr>
      <vt:lpstr>Calibri</vt:lpstr>
      <vt:lpstr>Franklin Gothic Book</vt:lpstr>
      <vt:lpstr>Personnalisé</vt:lpstr>
      <vt:lpstr>Présentation de mes réalisation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Douzzy Abozo</dc:creator>
  <cp:lastModifiedBy>Douzzy Abozo</cp:lastModifiedBy>
  <cp:revision>29</cp:revision>
  <dcterms:created xsi:type="dcterms:W3CDTF">2024-02-18T14:45:30Z</dcterms:created>
  <dcterms:modified xsi:type="dcterms:W3CDTF">2024-02-18T20:51:38Z</dcterms:modified>
</cp:coreProperties>
</file>